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6" r:id="rId3"/>
    <p:sldId id="271" r:id="rId4"/>
    <p:sldId id="270" r:id="rId5"/>
    <p:sldId id="272" r:id="rId6"/>
    <p:sldId id="257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5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90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BE97F-212B-4F3F-8087-AD80109C18F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02DA21-7CCC-4102-87DE-70C00980B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«Проектная деятельность»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Банк информационно- выставочного материала   подготовила воспитатель МБДОУ г. Иркутска</a:t>
            </a:r>
          </a:p>
          <a:p>
            <a:pPr marL="0" indent="0" algn="ctr">
              <a:buNone/>
            </a:pPr>
            <a:r>
              <a:rPr lang="ru-RU" dirty="0" smtClean="0"/>
              <a:t> детского сада № 115</a:t>
            </a:r>
          </a:p>
          <a:p>
            <a:pPr marL="0" indent="0" algn="ctr">
              <a:buNone/>
            </a:pPr>
            <a:r>
              <a:rPr lang="ru-RU" dirty="0" smtClean="0"/>
              <a:t>Серых Ольга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901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476672"/>
            <a:ext cx="6552728" cy="940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«Ромашка»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Панно «Лесная плутовка»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G:\DCIM\100SSCAM\SDC103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5656" y="1484784"/>
            <a:ext cx="6480720" cy="485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32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404664"/>
            <a:ext cx="7200800" cy="101297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«Одуванчик»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«Зимний лес»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G:\DCIM\100SSCAM\SDC1039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1367347"/>
            <a:ext cx="6912768" cy="51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679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476672"/>
            <a:ext cx="6912768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«Рябинка»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бумаги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«Лисичка – сестричка» 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G:\DCIM\100SSCAM\SDC1039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1772816"/>
            <a:ext cx="6624736" cy="46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13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692696"/>
            <a:ext cx="7330008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«Рябинка»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выставка Савиной Люды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G:\DCIM\100SSCAM\SDC1039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1700808"/>
            <a:ext cx="6984776" cy="47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19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274638"/>
            <a:ext cx="6624736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«На опушке леса»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DCIM\100SSCAM\SDC1038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484784"/>
            <a:ext cx="6552728" cy="49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729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8229600" cy="8689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«Ромашка»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«Лесная плутовка»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DCIM\100SSCAM\SDC1038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91680" y="1484784"/>
            <a:ext cx="6515812" cy="4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83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080119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208912" cy="165618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«Зимний лес»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8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ФГОС ДО     р.2\ п 2,6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27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7690048" cy="44973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расширять представления о ближайшей окружающей среде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представления о простейших взаимосвязях в живой и неживой природе.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представления детей о диких животных: где живут, как добывают пищу и готовятся к зимней спячке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представления о лесных птицах.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92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61804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образовательная деятельность (НОД)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Наглядно-дидактический материал «Дикие животные», «Лесные птицы».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произведений поэтов и писателей.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игры «Лото», «Парные картинки»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«Растения и животные Прибайкалья» </a:t>
            </a:r>
          </a:p>
          <a:p>
            <a:pPr marL="0" inden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детского творчества: «Волшебный лес», «Сова», «Зимний лес», «Лесная плутовка».</a:t>
            </a:r>
          </a:p>
          <a:p>
            <a:pPr marL="0" inden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развлечение «Зима», КВН «Кто как зимует?»</a:t>
            </a:r>
          </a:p>
          <a:p>
            <a:pPr marL="0" indent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«Активный отдых зимой»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81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04664"/>
            <a:ext cx="7618040" cy="14400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«Волшебный лес»</a:t>
            </a:r>
            <a:b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«Незабудки»</a:t>
            </a:r>
            <a:b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DCIM\100SSCAM\SDC1038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15616" y="1628800"/>
            <a:ext cx="7056784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145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476672"/>
            <a:ext cx="7402016" cy="940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«Рябинка»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«Сова»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DCIM\100SSCAM\SDC1038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43608" y="1556792"/>
            <a:ext cx="6840760" cy="46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32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548680"/>
            <a:ext cx="6984776" cy="8689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Цыплята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Пластилиновая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:\DCIM\100SSCAM\SDC103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9632" y="1394802"/>
            <a:ext cx="6840760" cy="51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105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476672"/>
            <a:ext cx="6912768" cy="940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«Рябинка»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«Хитрая лиса»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G:\DCIM\100SSCAM\SDC103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87624" y="1268760"/>
            <a:ext cx="6912768" cy="49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695323"/>
      </p:ext>
    </p:extLst>
  </p:cSld>
  <p:clrMapOvr>
    <a:masterClrMapping/>
  </p:clrMapOvr>
</p:sld>
</file>

<file path=ppt/theme/theme1.xml><?xml version="1.0" encoding="utf-8"?>
<a:theme xmlns:a="http://schemas.openxmlformats.org/drawingml/2006/main" name="зима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223</TotalTime>
  <Words>225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зима</vt:lpstr>
      <vt:lpstr> «Проектная деятельность»</vt:lpstr>
      <vt:lpstr>Тематическая неделя</vt:lpstr>
      <vt:lpstr>ФГОС ДО     р.2\ п 2,6</vt:lpstr>
      <vt:lpstr>Психолого –педагогическая работа</vt:lpstr>
      <vt:lpstr>Пути  реализации    проекта </vt:lpstr>
      <vt:lpstr>Коллективная работа «Волшебный лес»  Группа «Незабудки» </vt:lpstr>
      <vt:lpstr>Группа «Рябинка» Коллективная работа «Сова»</vt:lpstr>
      <vt:lpstr>Группа «Цыплята» Пластилиновая живопись «Елочка»</vt:lpstr>
      <vt:lpstr>Группа «Рябинка» Лепка «Хитрая лиса»</vt:lpstr>
      <vt:lpstr>Группа «Ромашка» Панно «Лесная плутовка»</vt:lpstr>
      <vt:lpstr>Группа «Одуванчик» Аппликация «Зимний лес»</vt:lpstr>
      <vt:lpstr>Группа «Рябинка» Конструирование из бумаги  «Лисичка – сестричка» </vt:lpstr>
      <vt:lpstr>Группа «Рябинка» Персональная выставка Савиной Люды</vt:lpstr>
      <vt:lpstr> Группа «Ромашка» Коллективная работа «На опушке леса»</vt:lpstr>
      <vt:lpstr>Группа «Ромашка» Лепка «Лесная плутовка»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детский сад №115</cp:lastModifiedBy>
  <cp:revision>15</cp:revision>
  <dcterms:created xsi:type="dcterms:W3CDTF">2017-02-15T13:38:27Z</dcterms:created>
  <dcterms:modified xsi:type="dcterms:W3CDTF">2017-02-16T03:26:48Z</dcterms:modified>
</cp:coreProperties>
</file>